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1" r:id="rId14"/>
    <p:sldId id="262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26/09/2020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26/09/2020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consideradas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RECÊNCIA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MONETARIDADE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Frequência: número de compras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Monetaridade</a:t>
            </a:r>
            <a:r>
              <a:rPr lang="pt-BR" dirty="0" smtClean="0"/>
              <a:t>: quanto de dinheiro gasto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206</Words>
  <Application>Microsoft Office PowerPoint</Application>
  <PresentationFormat>Widescreen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2020-09-26T22:31:04Z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